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99FF4-EF19-4313-BEC9-961E91B43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456308-AF2A-46EF-9136-0B4CC94ED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1786F-530E-47B5-B9A8-5E59467FC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E3BCEF-0EF4-4B8D-B1B5-CE759953A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8AF3DA-7D21-4D9F-8E20-7B7D6B6D2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43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F9764-3E17-4D4C-BFB2-1656B930A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CAD0DD-9860-4BBC-9906-56B39A43B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BD3A40-4CE2-40DD-AFED-1FB7DFC19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3431A0-BDCA-480D-9870-4657D8DF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45DE3B-2315-4D19-A7A9-001AFDD40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8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8EC2F51-8233-47CE-A89D-39645F958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F8FE8C-4291-4543-819E-76A9E3BC9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8C237C-C196-4F9E-A3B4-0C9EFFB9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5D9D49-7797-4DD7-AFF2-EEDEE863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44BB2A-8410-4A8A-8D17-D05FB840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36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9155E7-FA64-43C9-B0EA-98C9F0A8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D3663C-FB9E-4975-BC7F-E5CAC2798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6C2CCD-F47A-42CF-8550-06BEBC1C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D909EF-23D5-4AD4-BA25-59EFB3EF9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21D52E-94F2-4276-9679-A9E4EA70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94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823916-62CE-45D9-88A5-1DE67234C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F509B8-CA90-4C39-B982-4A7412E98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BF97DA-CE4B-4BA7-AF33-8AA02A8D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7F6B87-7DB1-4CF3-91AE-52007A05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B36D8F-37E5-4DE9-BEFD-F89357B2B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22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37A11-786A-42B3-A441-335779772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DB977C-4392-4766-8BDB-A3BA25BFF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B586B3E-5C1F-4589-BE76-FC803F13C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534B11-642A-49FF-B56B-709FF658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2FFEE7-DF25-459B-81E1-B285FE651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4B9B21-AA9B-4B6F-943C-BDF04571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90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DA2509-FC25-4B5F-91F8-03D075E07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C10F5E-0A77-4764-8A00-0CDEB79B1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C32552-036D-4DEB-8E5B-A9687EF82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449C6C-3D8F-4885-8948-5A07DA5E5C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0752AB-FC94-4215-BB48-A67BDBA14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7F9A65-0738-4387-AFEF-57CEF559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0AB678D-64F0-4E2F-BBBA-A73894CC2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C46EC1A-51A1-42E5-A6E8-8CE5A35C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37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7AF93-EFBA-4B40-823A-8BCD71F1D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8B1863-97C1-4FCF-895F-874C4D2D4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6D7E15-2425-438C-9F89-300DCD02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F1ADEF2-93EB-49D7-B6A5-5028FB22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51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8D8D827-2B0A-4B82-B6B6-95C7A52A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D93E603-46F3-49AE-AE59-B97E6A799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A2F140-A732-420A-AED8-7AAA3208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06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19413D-366C-47C4-B3EF-F0F3C84E4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A55D1B-2E42-496A-9B9E-84404438A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8178E4-7620-4E6B-B908-517172B7C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AE801E-C2CA-4F80-B3C7-1A5191407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F3D38A-B825-4A09-8080-F838E951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EA6711-14E7-46A2-90D2-55B9D961E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1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A68AA3-D5FE-4385-80F3-006AF34C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B9E376-645D-47F6-85D8-44950F325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B64F41F-4A1D-45E6-972D-21B5F914B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0D56D8-2B03-480C-938C-2BC8242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B3274C-760E-4163-9790-69A9F506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B5E01C-88EA-47F5-BC79-7562ED3B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0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54A88DB-9E68-4A25-97E6-5D41AB879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2F9387-12B3-4241-8D9C-BF82AD20F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668AD9-1624-418C-90F1-86164AE46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2D9A-DD89-4051-9CDB-7C16049B8DCE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64152F-E04D-4C6E-A3DA-447132DFF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93F9F1-E6B7-4248-9DE6-7968001C1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ED09-4771-4B5B-8623-D3B76BE62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3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4548AE-E55B-4E77-A77E-3C03969402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1F8C4C-1DA1-464E-B826-1F0135857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9B05642-0C8F-4D18-8C0A-A139658922F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95" t="12953" r="2155" b="10705"/>
          <a:stretch/>
        </p:blipFill>
        <p:spPr bwMode="auto">
          <a:xfrm>
            <a:off x="1085849" y="523875"/>
            <a:ext cx="9864407" cy="4946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 de texte 2">
            <a:extLst>
              <a:ext uri="{FF2B5EF4-FFF2-40B4-BE49-F238E27FC236}">
                <a16:creationId xmlns:a16="http://schemas.microsoft.com/office/drawing/2014/main" id="{27A26F2F-9E37-41F8-834A-40312E99E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49" y="5470525"/>
            <a:ext cx="3533776" cy="13076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/ Les puces du canal – présentation de produits et de leurs savoir-faire artisanaux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/ Bohème Fleurs – mobilier fleuriste L 2 m x l 2,5m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/ </a:t>
            </a:r>
            <a:r>
              <a:rPr lang="fr-FR" sz="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Juju’s</a:t>
            </a:r>
            <a:r>
              <a:rPr lang="fr-F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animation -Réalisation de barbe à papa offertes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En selle Marcel – tente L 4m x l 4m x H 2,5m – défis </a:t>
            </a:r>
            <a:r>
              <a:rPr lang="fr-F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rapidité pliage de </a:t>
            </a:r>
            <a:r>
              <a:rPr lang="fr-F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vélos 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/ Artiste </a:t>
            </a:r>
            <a:r>
              <a:rPr lang="fr-FR" sz="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</a:t>
            </a:r>
            <a:r>
              <a:rPr lang="fr-F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container de L 2m x l 2m x 2,5m – réalisation graph’ en direct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Food Truck U’POKE – camion l 6,86m x L 2,1m x H 2,74m</a:t>
            </a:r>
            <a:endParaRPr lang="fr-FR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 de texte 2">
            <a:extLst>
              <a:ext uri="{FF2B5EF4-FFF2-40B4-BE49-F238E27FC236}">
                <a16:creationId xmlns:a16="http://schemas.microsoft.com/office/drawing/2014/main" id="{B15C6A7C-36FC-4797-A98B-7CC03E164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072" y="91440"/>
            <a:ext cx="3189605" cy="372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D-2022-00186 / Plan du samedi 19 Mars 2022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6AED8AC-5999-45D8-A4A5-48D79ACD2F5F}"/>
              </a:ext>
            </a:extLst>
          </p:cNvPr>
          <p:cNvSpPr/>
          <p:nvPr/>
        </p:nvSpPr>
        <p:spPr>
          <a:xfrm>
            <a:off x="5797784" y="1464719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CB18FA-2886-4340-926A-EB9CF6625658}"/>
              </a:ext>
            </a:extLst>
          </p:cNvPr>
          <p:cNvSpPr/>
          <p:nvPr/>
        </p:nvSpPr>
        <p:spPr>
          <a:xfrm rot="183479">
            <a:off x="6092508" y="1365884"/>
            <a:ext cx="45085" cy="46863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555AB1-F292-42FB-9D3E-257E531AAAD8}"/>
              </a:ext>
            </a:extLst>
          </p:cNvPr>
          <p:cNvSpPr/>
          <p:nvPr/>
        </p:nvSpPr>
        <p:spPr>
          <a:xfrm rot="183479">
            <a:off x="6056035" y="2261786"/>
            <a:ext cx="46990" cy="21082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67B3DC-FFE7-4FEC-B53C-A1F15545E2BD}"/>
              </a:ext>
            </a:extLst>
          </p:cNvPr>
          <p:cNvSpPr/>
          <p:nvPr/>
        </p:nvSpPr>
        <p:spPr>
          <a:xfrm rot="183479">
            <a:off x="6040669" y="2640795"/>
            <a:ext cx="46990" cy="21082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A320D1-0728-44F9-B67F-CD1111B7BEA1}"/>
              </a:ext>
            </a:extLst>
          </p:cNvPr>
          <p:cNvSpPr/>
          <p:nvPr/>
        </p:nvSpPr>
        <p:spPr>
          <a:xfrm rot="183479">
            <a:off x="6018444" y="2974805"/>
            <a:ext cx="46990" cy="21082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23C015-BDAD-44A3-9B67-2183A91868A4}"/>
              </a:ext>
            </a:extLst>
          </p:cNvPr>
          <p:cNvSpPr/>
          <p:nvPr/>
        </p:nvSpPr>
        <p:spPr>
          <a:xfrm rot="3066469">
            <a:off x="5913755" y="3331845"/>
            <a:ext cx="78740" cy="11811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2A8CCA-E7D9-465B-BAE9-EDE3F6D7B9EE}"/>
              </a:ext>
            </a:extLst>
          </p:cNvPr>
          <p:cNvSpPr/>
          <p:nvPr/>
        </p:nvSpPr>
        <p:spPr>
          <a:xfrm rot="21253982">
            <a:off x="5472430" y="3572115"/>
            <a:ext cx="46990" cy="21082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EA6078-0BBE-4C7C-B0F1-235EDDF52EB2}"/>
              </a:ext>
            </a:extLst>
          </p:cNvPr>
          <p:cNvSpPr/>
          <p:nvPr/>
        </p:nvSpPr>
        <p:spPr>
          <a:xfrm rot="183479">
            <a:off x="5263832" y="4659294"/>
            <a:ext cx="45085" cy="51689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459DC99A-AB0A-4286-8920-DA60DFE07C37}"/>
              </a:ext>
            </a:extLst>
          </p:cNvPr>
          <p:cNvSpPr/>
          <p:nvPr/>
        </p:nvSpPr>
        <p:spPr>
          <a:xfrm>
            <a:off x="5752823" y="2609890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3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5FEF8E2D-C829-4264-8430-DEFAF663EBC6}"/>
              </a:ext>
            </a:extLst>
          </p:cNvPr>
          <p:cNvSpPr/>
          <p:nvPr/>
        </p:nvSpPr>
        <p:spPr>
          <a:xfrm>
            <a:off x="5339542" y="4800146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46EE8797-73E3-4AC7-AEDF-1A523CBFFE84}"/>
              </a:ext>
            </a:extLst>
          </p:cNvPr>
          <p:cNvSpPr/>
          <p:nvPr/>
        </p:nvSpPr>
        <p:spPr>
          <a:xfrm>
            <a:off x="5758088" y="2229139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2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5F426E0F-FA01-48A7-9749-3DAD78712F16}"/>
              </a:ext>
            </a:extLst>
          </p:cNvPr>
          <p:cNvSpPr/>
          <p:nvPr/>
        </p:nvSpPr>
        <p:spPr>
          <a:xfrm>
            <a:off x="5730598" y="2942333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4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41F7C66-B276-4675-BD4A-F53788BE3335}"/>
              </a:ext>
            </a:extLst>
          </p:cNvPr>
          <p:cNvSpPr/>
          <p:nvPr/>
        </p:nvSpPr>
        <p:spPr>
          <a:xfrm>
            <a:off x="5624352" y="3237844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5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2A988AB3-2C6C-49A3-AD37-AAEECA10220C}"/>
              </a:ext>
            </a:extLst>
          </p:cNvPr>
          <p:cNvSpPr/>
          <p:nvPr/>
        </p:nvSpPr>
        <p:spPr>
          <a:xfrm>
            <a:off x="5559382" y="3532070"/>
            <a:ext cx="193441" cy="23518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0120255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110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PESNEL Marion</dc:creator>
  <cp:lastModifiedBy>PESNEL Marion</cp:lastModifiedBy>
  <cp:revision>6</cp:revision>
  <dcterms:created xsi:type="dcterms:W3CDTF">2022-02-23T21:34:03Z</dcterms:created>
  <dcterms:modified xsi:type="dcterms:W3CDTF">2022-02-24T12:54:04Z</dcterms:modified>
</cp:coreProperties>
</file>